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FF6E-CA96-4F54-B4CE-5216A3A6105A}" type="datetimeFigureOut">
              <a:rPr lang="de-DE" smtClean="0"/>
              <a:t>13.04.2023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DB9D-3E56-4788-906D-70C9D9FFBD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58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FF6E-CA96-4F54-B4CE-5216A3A6105A}" type="datetimeFigureOut">
              <a:rPr lang="de-DE" smtClean="0"/>
              <a:t>13.04.2023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DB9D-3E56-4788-906D-70C9D9FFBD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27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FF6E-CA96-4F54-B4CE-5216A3A6105A}" type="datetimeFigureOut">
              <a:rPr lang="de-DE" smtClean="0"/>
              <a:t>13.04.2023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DB9D-3E56-4788-906D-70C9D9FFBD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70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FF6E-CA96-4F54-B4CE-5216A3A6105A}" type="datetimeFigureOut">
              <a:rPr lang="de-DE" smtClean="0"/>
              <a:t>13.04.2023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DB9D-3E56-4788-906D-70C9D9FFBD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18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FF6E-CA96-4F54-B4CE-5216A3A6105A}" type="datetimeFigureOut">
              <a:rPr lang="de-DE" smtClean="0"/>
              <a:t>13.04.2023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DB9D-3E56-4788-906D-70C9D9FFBD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99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FF6E-CA96-4F54-B4CE-5216A3A6105A}" type="datetimeFigureOut">
              <a:rPr lang="de-DE" smtClean="0"/>
              <a:t>13.04.2023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DB9D-3E56-4788-906D-70C9D9FFBD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26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FF6E-CA96-4F54-B4CE-5216A3A6105A}" type="datetimeFigureOut">
              <a:rPr lang="de-DE" smtClean="0"/>
              <a:t>13.04.2023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DB9D-3E56-4788-906D-70C9D9FFBD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80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FF6E-CA96-4F54-B4CE-5216A3A6105A}" type="datetimeFigureOut">
              <a:rPr lang="de-DE" smtClean="0"/>
              <a:t>13.04.2023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DB9D-3E56-4788-906D-70C9D9FFBD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44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FF6E-CA96-4F54-B4CE-5216A3A6105A}" type="datetimeFigureOut">
              <a:rPr lang="de-DE" smtClean="0"/>
              <a:t>13.04.2023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DB9D-3E56-4788-906D-70C9D9FFBD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63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FF6E-CA96-4F54-B4CE-5216A3A6105A}" type="datetimeFigureOut">
              <a:rPr lang="de-DE" smtClean="0"/>
              <a:t>13.04.2023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DB9D-3E56-4788-906D-70C9D9FFBD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29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FF6E-CA96-4F54-B4CE-5216A3A6105A}" type="datetimeFigureOut">
              <a:rPr lang="de-DE" smtClean="0"/>
              <a:t>13.04.2023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DB9D-3E56-4788-906D-70C9D9FFBD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86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6FF6E-CA96-4F54-B4CE-5216A3A6105A}" type="datetimeFigureOut">
              <a:rPr lang="de-DE" smtClean="0"/>
              <a:t>13.04.2023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CDB9D-3E56-4788-906D-70C9D9FFBD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048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219619" y="2960855"/>
            <a:ext cx="10690082" cy="2229373"/>
            <a:chOff x="219619" y="2960855"/>
            <a:chExt cx="10690082" cy="2229373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619" y="2971800"/>
              <a:ext cx="2952000" cy="2214000"/>
            </a:xfrm>
            <a:prstGeom prst="rect">
              <a:avLst/>
            </a:prstGeom>
          </p:spPr>
        </p:pic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4878" y="2976228"/>
              <a:ext cx="2952000" cy="2214000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6878" y="2971800"/>
              <a:ext cx="2952000" cy="2214000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8878" y="2960855"/>
              <a:ext cx="1820823" cy="22249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402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Alessandra Kaufmann</dc:creator>
  <cp:lastModifiedBy>Alessandra Kaufmann</cp:lastModifiedBy>
  <cp:revision>1</cp:revision>
  <dcterms:created xsi:type="dcterms:W3CDTF">2023-04-13T11:19:26Z</dcterms:created>
  <dcterms:modified xsi:type="dcterms:W3CDTF">2023-04-13T11:22:13Z</dcterms:modified>
</cp:coreProperties>
</file>