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8" r:id="rId1"/>
    <p:sldMasterId id="2147483910" r:id="rId2"/>
  </p:sldMasterIdLst>
  <p:notesMasterIdLst>
    <p:notesMasterId r:id="rId7"/>
  </p:notesMasterIdLst>
  <p:sldIdLst>
    <p:sldId id="263" r:id="rId3"/>
    <p:sldId id="261" r:id="rId4"/>
    <p:sldId id="264" r:id="rId5"/>
    <p:sldId id="265" r:id="rId6"/>
  </p:sldIdLst>
  <p:sldSz cx="24384000" cy="13716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5pPr>
    <a:lvl6pPr marL="2286000" algn="l" defTabSz="914400" rtl="0" eaLnBrk="1" latinLnBrk="0" hangingPunct="1"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6pPr>
    <a:lvl7pPr marL="2743200" algn="l" defTabSz="914400" rtl="0" eaLnBrk="1" latinLnBrk="0" hangingPunct="1"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7pPr>
    <a:lvl8pPr marL="3200400" algn="l" defTabSz="914400" rtl="0" eaLnBrk="1" latinLnBrk="0" hangingPunct="1"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8pPr>
    <a:lvl9pPr marL="3657600" algn="l" defTabSz="914400" rtl="0" eaLnBrk="1" latinLnBrk="0" hangingPunct="1">
      <a:defRPr sz="28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DC"/>
    <a:srgbClr val="006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 autoAdjust="0"/>
    <p:restoredTop sz="94599"/>
  </p:normalViewPr>
  <p:slideViewPr>
    <p:cSldViewPr>
      <p:cViewPr varScale="1">
        <p:scale>
          <a:sx n="29" d="100"/>
          <a:sy n="29" d="100"/>
        </p:scale>
        <p:origin x="100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altLang="de-DE" noProof="0">
                <a:sym typeface="Avenir Roman" charset="0"/>
              </a:rPr>
              <a:t>Second level</a:t>
            </a:r>
          </a:p>
          <a:p>
            <a:pPr lvl="2"/>
            <a:r>
              <a:rPr lang="de-DE" altLang="de-DE" noProof="0">
                <a:sym typeface="Avenir Roman" charset="0"/>
              </a:rPr>
              <a:t>Third level</a:t>
            </a:r>
          </a:p>
          <a:p>
            <a:pPr lvl="3"/>
            <a:r>
              <a:rPr lang="de-DE" altLang="de-DE" noProof="0">
                <a:sym typeface="Avenir Roman" charset="0"/>
              </a:rPr>
              <a:t>Fourth level</a:t>
            </a:r>
          </a:p>
          <a:p>
            <a:pPr lvl="4"/>
            <a:r>
              <a:rPr lang="de-DE" altLang="de-DE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840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774472" y="3905671"/>
            <a:ext cx="19938808" cy="4896545"/>
          </a:xfrm>
          <a:prstGeom prst="rect">
            <a:avLst/>
          </a:prstGeom>
        </p:spPr>
        <p:txBody>
          <a:bodyPr anchor="t" anchorCtr="0"/>
          <a:lstStyle>
            <a:lvl1pPr algn="l">
              <a:defRPr sz="8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Titel/Vorlesung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3774472" y="8946232"/>
            <a:ext cx="19938808" cy="331236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74472" y="2178049"/>
            <a:ext cx="19938593" cy="1727621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Nachname</a:t>
            </a:r>
          </a:p>
        </p:txBody>
      </p:sp>
    </p:spTree>
    <p:extLst>
      <p:ext uri="{BB962C8B-B14F-4D97-AF65-F5344CB8AC3E}">
        <p14:creationId xmlns:p14="http://schemas.microsoft.com/office/powerpoint/2010/main" val="387372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1894856" y="2970213"/>
            <a:ext cx="20356141" cy="984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alt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571500" indent="-571500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/>
            </a:pPr>
            <a:endParaRPr lang="de-DE" alt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Rectangle 3"/>
          <p:cNvSpPr>
            <a:spLocks noGrp="1"/>
          </p:cNvSpPr>
          <p:nvPr>
            <p:ph type="sldNum" sz="quarter" idx="10"/>
          </p:nvPr>
        </p:nvSpPr>
        <p:spPr>
          <a:xfrm>
            <a:off x="22176000" y="13319999"/>
            <a:ext cx="1836000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B608-30BF-4780-AD74-2A39D90104E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9046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176000" y="13319999"/>
            <a:ext cx="1836000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B608-30BF-4780-AD74-2A39D90104E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7200800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9743728" y="2970213"/>
            <a:ext cx="14041785" cy="98488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13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923925" indent="-742950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1189038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57325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731963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marL="654050" lvl="1" indent="-473075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  <a:p>
            <a:pPr marL="928688" lvl="2" indent="-482600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Dritte Ebene</a:t>
            </a:r>
          </a:p>
          <a:p>
            <a:pPr marL="1196975" lvl="3" indent="-482600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Vierte Ebene</a:t>
            </a:r>
          </a:p>
          <a:p>
            <a:pPr marL="1465263" lvl="4" indent="-476250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176000" y="13319999"/>
            <a:ext cx="1836000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FAEF-18FE-4467-835D-533D5CCB0C3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12408024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92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774472" y="3905671"/>
            <a:ext cx="19938808" cy="4896545"/>
          </a:xfrm>
          <a:prstGeom prst="rect">
            <a:avLst/>
          </a:prstGeom>
        </p:spPr>
        <p:txBody>
          <a:bodyPr anchor="t" anchorCtr="0"/>
          <a:lstStyle>
            <a:lvl1pPr algn="l">
              <a:defRPr sz="8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Titel/Vorlesung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3774472" y="8946232"/>
            <a:ext cx="19938808" cy="331236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74472" y="2178049"/>
            <a:ext cx="19938593" cy="1727621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Nachname</a:t>
            </a:r>
          </a:p>
        </p:txBody>
      </p:sp>
    </p:spTree>
    <p:extLst>
      <p:ext uri="{BB962C8B-B14F-4D97-AF65-F5344CB8AC3E}">
        <p14:creationId xmlns:p14="http://schemas.microsoft.com/office/powerpoint/2010/main" val="318937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176000" y="13320000"/>
            <a:ext cx="1836000" cy="216000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1894856" y="2970213"/>
            <a:ext cx="20356141" cy="984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alt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571500" indent="-571500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/>
            </a:pPr>
            <a:endParaRPr lang="de-DE" alt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0076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176000" y="13320000"/>
            <a:ext cx="1836000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B608-30BF-4780-AD74-2A39D90104E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9743728" y="2970213"/>
            <a:ext cx="14041785" cy="98488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7200800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340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923925" indent="-742950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1189038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57325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731963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marL="654050" lvl="1" indent="-473075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  <a:p>
            <a:pPr marL="928688" lvl="2" indent="-482600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Dritte Ebene</a:t>
            </a:r>
          </a:p>
          <a:p>
            <a:pPr marL="1196975" lvl="3" indent="-482600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Vierte Ebene</a:t>
            </a:r>
          </a:p>
          <a:p>
            <a:pPr marL="1465263" lvl="4" indent="-476250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176000" y="13320000"/>
            <a:ext cx="1836000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FAEF-18FE-4467-835D-533D5CCB0C3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12408024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89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 userDrawn="1"/>
        </p:nvSpPr>
        <p:spPr bwMode="auto">
          <a:xfrm>
            <a:off x="8767763" y="6669088"/>
            <a:ext cx="1825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de-DE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04F8F"/>
                </a:solidFill>
                <a:latin typeface="+mj-lt"/>
                <a:ea typeface="Georgia" panose="02040502050405020303" pitchFamily="18" charset="0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152400" y="13338175"/>
            <a:ext cx="1077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800" smtClean="0">
                <a:solidFill>
                  <a:srgbClr val="00618F"/>
                </a:solidFill>
                <a:latin typeface="+mj-lt"/>
              </a:rPr>
              <a:pPr eaLnBrk="1">
                <a:defRPr/>
              </a:pPr>
              <a:t>9. Mai 2022</a:t>
            </a:fld>
            <a:endParaRPr lang="de-DE" altLang="de-DE" sz="1800" dirty="0">
              <a:solidFill>
                <a:srgbClr val="00618F"/>
              </a:solidFill>
              <a:latin typeface="+mj-lt"/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sldNum" sz="quarter" idx="4"/>
          </p:nvPr>
        </p:nvSpPr>
        <p:spPr>
          <a:xfrm>
            <a:off x="22176000" y="13320000"/>
            <a:ext cx="1836000" cy="21600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906" r:id="rId3"/>
    <p:sldLayoutId id="214748390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1pPr>
      <a:lvl2pPr marL="654050" indent="-473075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2pPr>
      <a:lvl3pPr marL="928688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3pPr>
      <a:lvl4pPr marL="1196975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4pPr>
      <a:lvl5pPr marL="1465263" indent="-47625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 userDrawn="1"/>
        </p:nvSpPr>
        <p:spPr bwMode="auto">
          <a:xfrm>
            <a:off x="8767763" y="6669088"/>
            <a:ext cx="1825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de-DE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04F8F"/>
                </a:solidFill>
                <a:latin typeface="+mj-lt"/>
                <a:ea typeface="Georgia" panose="02040502050405020303" pitchFamily="18" charset="0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152400" y="13338175"/>
            <a:ext cx="1077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800" smtClean="0">
                <a:solidFill>
                  <a:srgbClr val="00618F"/>
                </a:solidFill>
                <a:latin typeface="+mj-lt"/>
              </a:rPr>
              <a:pPr eaLnBrk="1">
                <a:defRPr/>
              </a:pPr>
              <a:t>9. Mai 2022</a:t>
            </a:fld>
            <a:endParaRPr lang="de-DE" altLang="de-DE" sz="1800" dirty="0">
              <a:solidFill>
                <a:srgbClr val="00618F"/>
              </a:solidFill>
              <a:latin typeface="+mj-lt"/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sldNum" sz="quarter" idx="4"/>
          </p:nvPr>
        </p:nvSpPr>
        <p:spPr>
          <a:xfrm>
            <a:off x="22176000" y="13319999"/>
            <a:ext cx="1836000" cy="214852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41884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5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5" r:id="rId3"/>
    <p:sldLayoutId id="2147483914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1pPr>
      <a:lvl2pPr marL="654050" indent="-473075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2pPr>
      <a:lvl3pPr marL="928688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3pPr>
      <a:lvl4pPr marL="1196975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4pPr>
      <a:lvl5pPr marL="1465263" indent="-47625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hyperlink" Target="http://www.youtube.com/watch?v=01fOUCCxFQ8&amp;list=PL47pSBn8sYisWFD3pdBM8VrLfipDd8cOA&amp;index=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1fOUCCxFQ8&amp;list=PL47pSBn8sYisWFD3pdBM8VrLfipDd8cOA&amp;index=1" TargetMode="External"/><Relationship Id="rId11" Type="http://schemas.openxmlformats.org/officeDocument/2006/relationships/image" Target="../media/image9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21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9B608-30BF-4780-AD74-2A39D90104E2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7475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7B47AC-B2E0-BA44-A07D-7191BDFB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D23E54-023B-7D48-B2A4-854BA4F1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560" y="196849"/>
            <a:ext cx="18873787" cy="1439863"/>
          </a:xfrm>
        </p:spPr>
        <p:txBody>
          <a:bodyPr/>
          <a:lstStyle/>
          <a:p>
            <a:r>
              <a:rPr lang="de-DE" dirty="0"/>
              <a:t>Bewegte Pause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4C92C7-0347-6B4A-A013-ADCE07830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9B608-30BF-4780-AD74-2A39D90104E2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6766292-F7EB-2448-AB42-DE462BC6F93F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0731" y1="12036" x2="20731" y2="1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08" y="-270791"/>
            <a:ext cx="5792827" cy="4094406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CEA971-DEF2-9942-BFF9-7B62F4032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64" y="5888034"/>
            <a:ext cx="12025336" cy="676425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558AF3C-AC07-FF4C-BE0A-7BC0A6315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546" y="6751911"/>
            <a:ext cx="2820574" cy="2820574"/>
          </a:xfrm>
          <a:prstGeom prst="rect">
            <a:avLst/>
          </a:prstGeom>
        </p:spPr>
      </p:pic>
      <p:sp>
        <p:nvSpPr>
          <p:cNvPr id="17" name="Rechteck 16">
            <a:hlinkClick r:id="rId6"/>
            <a:extLst>
              <a:ext uri="{FF2B5EF4-FFF2-40B4-BE49-F238E27FC236}">
                <a16:creationId xmlns:a16="http://schemas.microsoft.com/office/drawing/2014/main" id="{393A44C2-0013-4E47-87E8-C831B042BEB5}"/>
              </a:ext>
            </a:extLst>
          </p:cNvPr>
          <p:cNvSpPr/>
          <p:nvPr/>
        </p:nvSpPr>
        <p:spPr bwMode="auto">
          <a:xfrm>
            <a:off x="5439340" y="4920749"/>
            <a:ext cx="12025337" cy="861774"/>
          </a:xfrm>
          <a:prstGeom prst="rect">
            <a:avLst/>
          </a:prstGeom>
          <a:solidFill>
            <a:srgbClr val="00ACDC"/>
          </a:solidFill>
          <a:ln w="508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de-DE" sz="4400" dirty="0">
                <a:solidFill>
                  <a:schemeClr val="bg1"/>
                </a:solidFill>
              </a:rPr>
              <a:t>Zu den Bewegungsvideos auf YouTube</a:t>
            </a:r>
            <a:endParaRPr kumimoji="0" lang="de-DE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Georgia" panose="02040502050405020303" pitchFamily="18" charset="0"/>
            </a:endParaRPr>
          </a:p>
        </p:txBody>
      </p:sp>
      <p:pic>
        <p:nvPicPr>
          <p:cNvPr id="22" name="Grafik 21">
            <a:hlinkClick r:id="rId7"/>
            <a:extLst>
              <a:ext uri="{FF2B5EF4-FFF2-40B4-BE49-F238E27FC236}">
                <a16:creationId xmlns:a16="http://schemas.microsoft.com/office/drawing/2014/main" id="{5E7C85A8-3782-8A4E-B1A5-176D95CEA3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19" y="2859947"/>
            <a:ext cx="1335600" cy="13356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F9ADBF8-8ABD-2D4D-B9A1-D76B3D5B7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97" y="10242376"/>
            <a:ext cx="1754272" cy="240991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59B73BE-EBFB-8F42-940B-9E61FE6E9FBF}"/>
              </a:ext>
            </a:extLst>
          </p:cNvPr>
          <p:cNvSpPr txBox="1"/>
          <p:nvPr/>
        </p:nvSpPr>
        <p:spPr>
          <a:xfrm>
            <a:off x="6802031" y="2982857"/>
            <a:ext cx="78382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Einfach den Link öffnen und mitmachen</a:t>
            </a:r>
            <a:r>
              <a:rPr lang="de-DE" sz="4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759F1-2748-5043-A9AA-707437687877}"/>
              </a:ext>
            </a:extLst>
          </p:cNvPr>
          <p:cNvSpPr txBox="1"/>
          <p:nvPr/>
        </p:nvSpPr>
        <p:spPr>
          <a:xfrm>
            <a:off x="15720392" y="2859947"/>
            <a:ext cx="829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Grafik 7" descr="Cursor">
            <a:extLst>
              <a:ext uri="{FF2B5EF4-FFF2-40B4-BE49-F238E27FC236}">
                <a16:creationId xmlns:a16="http://schemas.microsoft.com/office/drawing/2014/main" id="{BF0FE5F5-6C52-48D6-AC11-9280F7F90D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52440" y="54395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2F85B4-2D82-6B41-A988-4D2C65C6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B5385A-92E4-B141-A9E8-682B01FE0B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1E39CD-DBB9-8346-AD91-CEAF3616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9AAB7D-0A3A-014B-9A5B-FFCB3C9B3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9B608-30BF-4780-AD74-2A39D90104E2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66728779"/>
      </p:ext>
    </p:extLst>
  </p:cSld>
  <p:clrMapOvr>
    <a:masterClrMapping/>
  </p:clrMapOvr>
</p:sld>
</file>

<file path=ppt/theme/theme1.xml><?xml version="1.0" encoding="utf-8"?>
<a:theme xmlns:a="http://schemas.openxmlformats.org/drawingml/2006/main" name="GU-Design">
  <a:themeElements>
    <a:clrScheme name="GU Farben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Goethe-Schriften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4400" dirty="0" err="1" smtClean="0">
            <a:solidFill>
              <a:schemeClr val="tx2">
                <a:lumMod val="50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U-Design ohne Goethekopf">
  <a:themeElements>
    <a:clrScheme name="GU Farben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Goethe-Schriften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4400" dirty="0" err="1" smtClean="0">
            <a:solidFill>
              <a:schemeClr val="tx2">
                <a:lumMod val="50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8F"/>
      </a:accent1>
      <a:accent2>
        <a:srgbClr val="E4E3DD"/>
      </a:accent2>
      <a:accent3>
        <a:srgbClr val="FFFFFF"/>
      </a:accent3>
      <a:accent4>
        <a:srgbClr val="000000"/>
      </a:accent4>
      <a:accent5>
        <a:srgbClr val="AAB2C6"/>
      </a:accent5>
      <a:accent6>
        <a:srgbClr val="CFCEC8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</Words>
  <Application>Microsoft Office PowerPoint</Application>
  <PresentationFormat>Benutzerdefiniert</PresentationFormat>
  <Paragraphs>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Avenir Roman</vt:lpstr>
      <vt:lpstr>Georgia</vt:lpstr>
      <vt:lpstr>GU-Design</vt:lpstr>
      <vt:lpstr>GU-Design ohne Goethekopf</vt:lpstr>
      <vt:lpstr>PowerPoint-Präsentation</vt:lpstr>
      <vt:lpstr>PowerPoint-Präsentation</vt:lpstr>
      <vt:lpstr>Bewegte Pause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Arkadij Schewtschenko</dc:creator>
  <cp:lastModifiedBy>Isabelle Andreä</cp:lastModifiedBy>
  <cp:revision>68</cp:revision>
  <dcterms:modified xsi:type="dcterms:W3CDTF">2022-05-09T14:33:37Z</dcterms:modified>
</cp:coreProperties>
</file>